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6071118"/>
              </p:ext>
            </p:extLst>
          </p:nvPr>
        </p:nvGraphicFramePr>
        <p:xfrm>
          <a:off x="354452"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158</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386417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37822" y="243134"/>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8</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8" y="335798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31875</TotalTime>
  <Words>564</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4343</cp:revision>
  <cp:lastPrinted>2021-07-01T07:38:07Z</cp:lastPrinted>
  <dcterms:created xsi:type="dcterms:W3CDTF">2018-03-27T06:03:00Z</dcterms:created>
  <dcterms:modified xsi:type="dcterms:W3CDTF">2026-06-07T06:45:09Z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